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37" autoAdjust="0"/>
    <p:restoredTop sz="94433" autoAdjust="0"/>
  </p:normalViewPr>
  <p:slideViewPr>
    <p:cSldViewPr snapToGrid="0">
      <p:cViewPr varScale="1">
        <p:scale>
          <a:sx n="193" d="100"/>
          <a:sy n="193" d="100"/>
        </p:scale>
        <p:origin x="824" y="19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3369"/>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a:t>
            </a:r>
            <a:r>
              <a:rPr lang="en-US" sz="1100" dirty="0">
                <a:latin typeface="Lucida Console" panose="020B0609040504020204" pitchFamily="49" charset="0"/>
              </a:rPr>
              <a:t>::</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ensures that the curves do not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199" y="1143000"/>
            <a:ext cx="5249119"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7" name="Picture 6">
            <a:extLst>
              <a:ext uri="{FF2B5EF4-FFF2-40B4-BE49-F238E27FC236}">
                <a16:creationId xmlns:a16="http://schemas.microsoft.com/office/drawing/2014/main" id="{E804F225-BB17-B74E-A167-01D50C87C6A9}"/>
              </a:ext>
            </a:extLst>
          </p:cNvPr>
          <p:cNvPicPr>
            <a:picLocks noChangeAspect="1"/>
          </p:cNvPicPr>
          <p:nvPr/>
        </p:nvPicPr>
        <p:blipFill>
          <a:blip r:embed="rId2"/>
          <a:stretch>
            <a:fillRect/>
          </a:stretch>
        </p:blipFill>
        <p:spPr>
          <a:xfrm>
            <a:off x="3009418" y="2306591"/>
            <a:ext cx="4664597" cy="2709909"/>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18288</TotalTime>
  <Words>14471</Words>
  <Application>Microsoft Macintosh PowerPoint</Application>
  <PresentationFormat>On-screen Show (16:9)</PresentationFormat>
  <Paragraphs>2006</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1374</cp:revision>
  <cp:lastPrinted>2020-10-13T05:30:04Z</cp:lastPrinted>
  <dcterms:created xsi:type="dcterms:W3CDTF">2014-12-05T18:34:48Z</dcterms:created>
  <dcterms:modified xsi:type="dcterms:W3CDTF">2021-08-05T04:29:26Z</dcterms:modified>
  <cp:category/>
</cp:coreProperties>
</file>